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1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lower" id="{1EDF369F-FED8-4F61-871F-A82171271315}">
          <p14:sldIdLst>
            <p14:sldId id="257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4" autoAdjust="0"/>
    <p:restoredTop sz="94660"/>
  </p:normalViewPr>
  <p:slideViewPr>
    <p:cSldViewPr snapToGrid="0">
      <p:cViewPr varScale="1">
        <p:scale>
          <a:sx n="53" d="100"/>
          <a:sy n="53" d="100"/>
        </p:scale>
        <p:origin x="91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03T15:23:47.827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0,'1304'0,"-1275"0</inkml:trace>
</inkml:ink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052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453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3072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67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4841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66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468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0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34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67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961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876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87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51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0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65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785FB-BCDF-4563-9A78-7FBD2EE3DBA3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9B23A8A-47ED-474F-B7AB-90B89CF62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441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FD9B2-E061-9D67-4B09-B907D7C13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51250"/>
          </a:xfrm>
        </p:spPr>
        <p:txBody>
          <a:bodyPr/>
          <a:lstStyle/>
          <a:p>
            <a:r>
              <a:rPr lang="en-US" dirty="0"/>
              <a:t>About Daisy</a:t>
            </a:r>
          </a:p>
        </p:txBody>
      </p:sp>
      <p:pic>
        <p:nvPicPr>
          <p:cNvPr id="5" name="Content Placeholder 4" descr="Closeup of single daisy flower">
            <a:extLst>
              <a:ext uri="{FF2B5EF4-FFF2-40B4-BE49-F238E27FC236}">
                <a16:creationId xmlns:a16="http://schemas.microsoft.com/office/drawing/2014/main" id="{4D4E6A25-AAD9-F5DE-D1CB-D8F396D47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593" y="2010937"/>
            <a:ext cx="4979019" cy="331934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B78D7C78-F595-75F2-C213-99CF1377AE9A}"/>
              </a:ext>
            </a:extLst>
          </p:cNvPr>
          <p:cNvSpPr txBox="1">
            <a:spLocks/>
          </p:cNvSpPr>
          <p:nvPr/>
        </p:nvSpPr>
        <p:spPr>
          <a:xfrm>
            <a:off x="1638300" y="1683791"/>
            <a:ext cx="4238393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Scientific name: Bellis perennis</a:t>
            </a:r>
          </a:p>
          <a:p>
            <a:r>
              <a:rPr lang="en-US" dirty="0"/>
              <a:t>Family: Asteraceae</a:t>
            </a:r>
          </a:p>
          <a:p>
            <a:r>
              <a:rPr lang="en-US" dirty="0"/>
              <a:t>Order: ???</a:t>
            </a:r>
          </a:p>
          <a:p>
            <a:r>
              <a:rPr lang="en-US" dirty="0"/>
              <a:t>Genus: Bellis</a:t>
            </a:r>
          </a:p>
          <a:p>
            <a:r>
              <a:rPr lang="en-US" dirty="0"/>
              <a:t>Kingdom: Plantae</a:t>
            </a:r>
          </a:p>
          <a:p>
            <a:r>
              <a:rPr lang="en-US" dirty="0"/>
              <a:t>Sometimes qualified or known as</a:t>
            </a:r>
          </a:p>
          <a:p>
            <a:pPr lvl="1"/>
            <a:r>
              <a:rPr lang="en-US" dirty="0"/>
              <a:t>common daisy</a:t>
            </a:r>
          </a:p>
          <a:p>
            <a:pPr lvl="1"/>
            <a:r>
              <a:rPr lang="en-US" dirty="0"/>
              <a:t>lawn daisy </a:t>
            </a:r>
          </a:p>
          <a:p>
            <a:pPr lvl="1"/>
            <a:r>
              <a:rPr lang="en-US" dirty="0"/>
              <a:t>English daisy.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827903A-9577-0054-07E6-9D11D9D66B7F}"/>
                  </a:ext>
                </a:extLst>
              </p14:cNvPr>
              <p14:cNvContentPartPr/>
              <p14:nvPr/>
            </p14:nvContentPartPr>
            <p14:xfrm>
              <a:off x="2827288" y="2598404"/>
              <a:ext cx="48024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827903A-9577-0054-07E6-9D11D9D66B7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55288" y="2454404"/>
                <a:ext cx="623880" cy="28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39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FD9B2-E061-9D67-4B09-B907D7C13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51250"/>
          </a:xfrm>
        </p:spPr>
        <p:txBody>
          <a:bodyPr/>
          <a:lstStyle/>
          <a:p>
            <a:r>
              <a:rPr lang="en-US" dirty="0"/>
              <a:t>About Rose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11D724-0667-10B0-E381-1C7DA2F4F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475360"/>
            <a:ext cx="4168334" cy="507818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60000"/>
              </a:lnSpc>
            </a:pPr>
            <a:r>
              <a:rPr lang="en-US" dirty="0"/>
              <a:t>A rose is either a woody perennial flowering plant of the genus Rosa, in the family Rosaceae, or the flower it bears. There are over three hundred species and tens of thousands of cultivars. </a:t>
            </a:r>
          </a:p>
          <a:p>
            <a:pPr>
              <a:lnSpc>
                <a:spcPct val="160000"/>
              </a:lnSpc>
            </a:pPr>
            <a:r>
              <a:rPr lang="en-US" dirty="0"/>
              <a:t>Scientific name: Rosa</a:t>
            </a:r>
          </a:p>
          <a:p>
            <a:pPr>
              <a:lnSpc>
                <a:spcPct val="160000"/>
              </a:lnSpc>
            </a:pPr>
            <a:r>
              <a:rPr lang="en-US" dirty="0"/>
              <a:t>Family: Rosaceae</a:t>
            </a:r>
          </a:p>
          <a:p>
            <a:pPr>
              <a:lnSpc>
                <a:spcPct val="160000"/>
              </a:lnSpc>
            </a:pPr>
            <a:r>
              <a:rPr lang="en-US" dirty="0"/>
              <a:t>Subfamily: </a:t>
            </a:r>
            <a:r>
              <a:rPr lang="en-US" dirty="0" err="1"/>
              <a:t>Rosoideae</a:t>
            </a:r>
            <a:endParaRPr lang="en-US" dirty="0"/>
          </a:p>
          <a:p>
            <a:pPr>
              <a:lnSpc>
                <a:spcPct val="160000"/>
              </a:lnSpc>
            </a:pPr>
            <a:r>
              <a:rPr lang="en-US" dirty="0"/>
              <a:t>Genus: Rosa; L.</a:t>
            </a:r>
          </a:p>
          <a:p>
            <a:pPr>
              <a:lnSpc>
                <a:spcPct val="160000"/>
              </a:lnSpc>
            </a:pPr>
            <a:r>
              <a:rPr lang="en-US" dirty="0"/>
              <a:t>Kingdom: Plantae</a:t>
            </a:r>
          </a:p>
        </p:txBody>
      </p:sp>
      <p:pic>
        <p:nvPicPr>
          <p:cNvPr id="8" name="Picture 7" descr="Red rose on a tombstone">
            <a:extLst>
              <a:ext uri="{FF2B5EF4-FFF2-40B4-BE49-F238E27FC236}">
                <a16:creationId xmlns:a16="http://schemas.microsoft.com/office/drawing/2014/main" id="{CC9BDE61-F60C-2D4C-4BC2-AB40CDA80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367" y="1921397"/>
            <a:ext cx="5303520" cy="353568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635134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159</TotalTime>
  <Words>90</Words>
  <PresentationFormat>Widescreen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Century Gothic</vt:lpstr>
      <vt:lpstr>Wingdings 3</vt:lpstr>
      <vt:lpstr>Wisp</vt:lpstr>
      <vt:lpstr>About Daisy</vt:lpstr>
      <vt:lpstr>About Rose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terms:created xsi:type="dcterms:W3CDTF">2024-05-29T08:58:25Z</dcterms:created>
  <dcterms:modified xsi:type="dcterms:W3CDTF">2024-07-03T15:25:02Z</dcterms:modified>
</cp:coreProperties>
</file>

<file path=docProps/thumbnail.jpeg>
</file>